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grafia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na de 3 Imag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3/23/2014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63498" y="1447799"/>
            <a:ext cx="8825658" cy="3329581"/>
          </a:xfrm>
        </p:spPr>
        <p:txBody>
          <a:bodyPr/>
          <a:lstStyle/>
          <a:p>
            <a:r>
              <a:rPr lang="pt-PT" sz="8800" dirty="0" err="1" smtClean="0"/>
              <a:t>The</a:t>
            </a:r>
            <a:r>
              <a:rPr lang="pt-PT" sz="8800" dirty="0" smtClean="0"/>
              <a:t> </a:t>
            </a:r>
            <a:r>
              <a:rPr lang="pt-PT" sz="8800" dirty="0" err="1" smtClean="0"/>
              <a:t>evolution</a:t>
            </a:r>
            <a:r>
              <a:rPr lang="pt-PT" sz="8800" dirty="0" smtClean="0"/>
              <a:t> </a:t>
            </a:r>
            <a:r>
              <a:rPr lang="pt-PT" sz="8800" dirty="0" err="1" smtClean="0"/>
              <a:t>of</a:t>
            </a:r>
            <a:r>
              <a:rPr lang="pt-PT" sz="8800" dirty="0" smtClean="0"/>
              <a:t> </a:t>
            </a:r>
            <a:r>
              <a:rPr lang="pt-PT" sz="8800" dirty="0" err="1" smtClean="0"/>
              <a:t>technology</a:t>
            </a:r>
            <a:r>
              <a:rPr lang="pt-PT" sz="8800" dirty="0" smtClean="0"/>
              <a:t> </a:t>
            </a:r>
            <a:endParaRPr lang="pt-PT" sz="8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206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72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pt-PT" sz="7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pt-PT" sz="72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3200" dirty="0" smtClean="0"/>
              <a:t>Since</a:t>
            </a:r>
            <a:r>
              <a:rPr lang="pt-PT" sz="3200" dirty="0" smtClean="0"/>
              <a:t> </a:t>
            </a:r>
            <a:r>
              <a:rPr lang="pt-PT" sz="3200" dirty="0" err="1" smtClean="0"/>
              <a:t>the</a:t>
            </a:r>
            <a:r>
              <a:rPr lang="pt-PT" sz="3200" dirty="0" smtClean="0"/>
              <a:t> </a:t>
            </a:r>
            <a:r>
              <a:rPr lang="en-GB" sz="3200" dirty="0" smtClean="0"/>
              <a:t>start</a:t>
            </a:r>
            <a:r>
              <a:rPr lang="pt-PT" sz="3200" dirty="0" smtClean="0"/>
              <a:t> </a:t>
            </a:r>
            <a:r>
              <a:rPr lang="en-GB" sz="3200" dirty="0" smtClean="0"/>
              <a:t>of</a:t>
            </a:r>
            <a:r>
              <a:rPr lang="pt-PT" sz="3200" dirty="0" smtClean="0"/>
              <a:t> te times ,</a:t>
            </a:r>
            <a:r>
              <a:rPr lang="en-GB" sz="3200" dirty="0" smtClean="0"/>
              <a:t>humans</a:t>
            </a:r>
            <a:r>
              <a:rPr lang="pt-PT" sz="3200" dirty="0" smtClean="0"/>
              <a:t> </a:t>
            </a:r>
            <a:r>
              <a:rPr lang="en-GB" sz="3200" dirty="0" smtClean="0"/>
              <a:t>always</a:t>
            </a:r>
            <a:r>
              <a:rPr lang="pt-PT" sz="3200" dirty="0" smtClean="0"/>
              <a:t> </a:t>
            </a:r>
            <a:r>
              <a:rPr lang="pt-PT" sz="3200" dirty="0" err="1" smtClean="0"/>
              <a:t>wanted</a:t>
            </a:r>
            <a:r>
              <a:rPr lang="pt-PT" sz="3200" dirty="0" smtClean="0"/>
              <a:t> to </a:t>
            </a:r>
            <a:r>
              <a:rPr lang="pt-PT" sz="3200" dirty="0" err="1" smtClean="0"/>
              <a:t>create</a:t>
            </a:r>
            <a:r>
              <a:rPr lang="pt-PT" sz="3200" dirty="0" smtClean="0"/>
              <a:t> </a:t>
            </a:r>
            <a:r>
              <a:rPr lang="pt-PT" sz="3200" dirty="0" err="1" smtClean="0"/>
              <a:t>new</a:t>
            </a:r>
            <a:r>
              <a:rPr lang="pt-PT" sz="3200" dirty="0" smtClean="0"/>
              <a:t> </a:t>
            </a:r>
            <a:r>
              <a:rPr lang="pt-PT" sz="3200" dirty="0" err="1" smtClean="0"/>
              <a:t>machines</a:t>
            </a:r>
            <a:r>
              <a:rPr lang="pt-PT" sz="3200" dirty="0" smtClean="0"/>
              <a:t> </a:t>
            </a:r>
            <a:r>
              <a:rPr lang="pt-PT" sz="3200" dirty="0" err="1" smtClean="0"/>
              <a:t>that</a:t>
            </a:r>
            <a:r>
              <a:rPr lang="pt-PT" sz="3200" dirty="0" smtClean="0"/>
              <a:t> </a:t>
            </a:r>
            <a:r>
              <a:rPr lang="pt-PT" sz="3200" dirty="0" err="1" smtClean="0"/>
              <a:t>could</a:t>
            </a:r>
            <a:r>
              <a:rPr lang="pt-PT" sz="3200" dirty="0" smtClean="0"/>
              <a:t> </a:t>
            </a:r>
            <a:r>
              <a:rPr lang="pt-PT" sz="3200" dirty="0" err="1" smtClean="0"/>
              <a:t>help</a:t>
            </a:r>
            <a:r>
              <a:rPr lang="pt-PT" sz="3200" dirty="0" smtClean="0"/>
              <a:t> </a:t>
            </a:r>
            <a:r>
              <a:rPr lang="pt-PT" sz="3200" dirty="0" err="1" smtClean="0"/>
              <a:t>them</a:t>
            </a:r>
            <a:r>
              <a:rPr lang="pt-PT" sz="3200" dirty="0" smtClean="0"/>
              <a:t> solve </a:t>
            </a:r>
            <a:r>
              <a:rPr lang="pt-PT" sz="3200" dirty="0" err="1" smtClean="0"/>
              <a:t>tasks</a:t>
            </a:r>
            <a:r>
              <a:rPr lang="pt-PT" sz="3200" dirty="0" smtClean="0"/>
              <a:t> </a:t>
            </a:r>
            <a:r>
              <a:rPr lang="pt-PT" sz="3200" dirty="0" err="1" smtClean="0"/>
              <a:t>or</a:t>
            </a:r>
            <a:r>
              <a:rPr lang="pt-PT" sz="3200" dirty="0" smtClean="0"/>
              <a:t> </a:t>
            </a:r>
            <a:r>
              <a:rPr lang="pt-PT" sz="3200" dirty="0" err="1" smtClean="0"/>
              <a:t>help</a:t>
            </a:r>
            <a:r>
              <a:rPr lang="pt-PT" sz="3200" dirty="0" smtClean="0"/>
              <a:t> </a:t>
            </a:r>
            <a:r>
              <a:rPr lang="pt-PT" sz="3200" dirty="0" err="1" smtClean="0"/>
              <a:t>them</a:t>
            </a:r>
            <a:r>
              <a:rPr lang="pt-PT" sz="3200" dirty="0" smtClean="0"/>
              <a:t> </a:t>
            </a:r>
            <a:r>
              <a:rPr lang="pt-PT" sz="3200" dirty="0" err="1" smtClean="0"/>
              <a:t>with</a:t>
            </a:r>
            <a:r>
              <a:rPr lang="pt-PT" sz="3200" dirty="0" smtClean="0"/>
              <a:t> </a:t>
            </a:r>
            <a:r>
              <a:rPr lang="pt-PT" sz="3200" dirty="0" err="1" smtClean="0"/>
              <a:t>the</a:t>
            </a:r>
            <a:r>
              <a:rPr lang="pt-PT" sz="3200" dirty="0" smtClean="0"/>
              <a:t> </a:t>
            </a:r>
            <a:r>
              <a:rPr lang="pt-PT" sz="3200" dirty="0" err="1" smtClean="0"/>
              <a:t>daily</a:t>
            </a:r>
            <a:r>
              <a:rPr lang="pt-PT" sz="3200" dirty="0" smtClean="0"/>
              <a:t> </a:t>
            </a:r>
            <a:r>
              <a:rPr lang="pt-PT" sz="3200" dirty="0" err="1" smtClean="0"/>
              <a:t>day</a:t>
            </a:r>
            <a:r>
              <a:rPr lang="pt-PT" sz="3200" dirty="0" smtClean="0"/>
              <a:t> </a:t>
            </a:r>
            <a:r>
              <a:rPr lang="pt-PT" sz="3200" dirty="0" err="1" smtClean="0"/>
              <a:t>life</a:t>
            </a:r>
            <a:r>
              <a:rPr lang="pt-PT" sz="3200" dirty="0" smtClean="0"/>
              <a:t>. </a:t>
            </a:r>
            <a:r>
              <a:rPr lang="pt-PT" sz="3200" dirty="0" err="1" smtClean="0"/>
              <a:t>The</a:t>
            </a:r>
            <a:r>
              <a:rPr lang="pt-PT" sz="3200" dirty="0" smtClean="0"/>
              <a:t> </a:t>
            </a:r>
            <a:r>
              <a:rPr lang="pt-PT" sz="3200" dirty="0" err="1" smtClean="0"/>
              <a:t>human</a:t>
            </a:r>
            <a:r>
              <a:rPr lang="pt-PT" sz="3200" dirty="0" smtClean="0"/>
              <a:t> </a:t>
            </a:r>
            <a:r>
              <a:rPr lang="pt-PT" sz="3200" dirty="0" err="1" smtClean="0"/>
              <a:t>being</a:t>
            </a:r>
            <a:r>
              <a:rPr lang="pt-PT" sz="3200" dirty="0" smtClean="0"/>
              <a:t> as a </a:t>
            </a:r>
            <a:r>
              <a:rPr lang="pt-PT" sz="3200" dirty="0" err="1" smtClean="0"/>
              <a:t>big</a:t>
            </a:r>
            <a:r>
              <a:rPr lang="pt-PT" sz="3200" dirty="0" smtClean="0"/>
              <a:t> </a:t>
            </a:r>
            <a:r>
              <a:rPr lang="pt-PT" sz="3200" dirty="0" err="1" smtClean="0"/>
              <a:t>desire</a:t>
            </a:r>
            <a:r>
              <a:rPr lang="pt-PT" sz="3200" dirty="0" smtClean="0"/>
              <a:t> to envolve, </a:t>
            </a:r>
            <a:r>
              <a:rPr lang="pt-PT" sz="3200" dirty="0" err="1" smtClean="0"/>
              <a:t>and</a:t>
            </a:r>
            <a:r>
              <a:rPr lang="pt-PT" sz="3200" dirty="0" smtClean="0"/>
              <a:t> </a:t>
            </a:r>
            <a:r>
              <a:rPr lang="pt-PT" sz="3200" dirty="0" err="1" smtClean="0"/>
              <a:t>that</a:t>
            </a:r>
            <a:r>
              <a:rPr lang="pt-PT" sz="3200" dirty="0" smtClean="0"/>
              <a:t> </a:t>
            </a:r>
            <a:r>
              <a:rPr lang="pt-PT" sz="3200" dirty="0" err="1" smtClean="0"/>
              <a:t>desire</a:t>
            </a:r>
            <a:r>
              <a:rPr lang="pt-PT" sz="3200" dirty="0" smtClean="0"/>
              <a:t> </a:t>
            </a:r>
            <a:r>
              <a:rPr lang="pt-PT" sz="3200" dirty="0" err="1" smtClean="0"/>
              <a:t>didnt</a:t>
            </a:r>
            <a:r>
              <a:rPr lang="pt-PT" sz="3200" dirty="0" smtClean="0"/>
              <a:t> come </a:t>
            </a:r>
            <a:r>
              <a:rPr lang="pt-PT" sz="3200" dirty="0" err="1" smtClean="0"/>
              <a:t>from</a:t>
            </a:r>
            <a:r>
              <a:rPr lang="pt-PT" sz="3200" dirty="0" smtClean="0"/>
              <a:t> </a:t>
            </a:r>
            <a:r>
              <a:rPr lang="pt-PT" sz="3200" dirty="0" err="1" smtClean="0"/>
              <a:t>now</a:t>
            </a:r>
            <a:r>
              <a:rPr lang="pt-PT" sz="3200" dirty="0" smtClean="0"/>
              <a:t> </a:t>
            </a:r>
            <a:r>
              <a:rPr lang="pt-PT" sz="3200" dirty="0" err="1" smtClean="0"/>
              <a:t>but</a:t>
            </a:r>
            <a:r>
              <a:rPr lang="pt-PT" sz="3200" dirty="0" smtClean="0"/>
              <a:t> </a:t>
            </a:r>
            <a:r>
              <a:rPr lang="pt-PT" sz="3200" dirty="0" err="1" smtClean="0"/>
              <a:t>it</a:t>
            </a:r>
            <a:r>
              <a:rPr lang="pt-PT" sz="3200" dirty="0" smtClean="0"/>
              <a:t> </a:t>
            </a:r>
            <a:r>
              <a:rPr lang="pt-PT" sz="3200" dirty="0" err="1" smtClean="0"/>
              <a:t>comed</a:t>
            </a:r>
            <a:r>
              <a:rPr lang="pt-PT" sz="3200" dirty="0" smtClean="0"/>
              <a:t> </a:t>
            </a:r>
            <a:r>
              <a:rPr lang="pt-PT" sz="3200" dirty="0" err="1" smtClean="0"/>
              <a:t>from</a:t>
            </a:r>
            <a:r>
              <a:rPr lang="pt-PT" sz="3200" dirty="0" smtClean="0"/>
              <a:t> </a:t>
            </a:r>
            <a:r>
              <a:rPr lang="pt-PT" sz="3200" dirty="0" err="1" smtClean="0"/>
              <a:t>the</a:t>
            </a:r>
            <a:r>
              <a:rPr lang="pt-PT" sz="3200" dirty="0" smtClean="0"/>
              <a:t> </a:t>
            </a:r>
            <a:r>
              <a:rPr lang="pt-PT" sz="3200" dirty="0" err="1" smtClean="0"/>
              <a:t>old</a:t>
            </a:r>
            <a:r>
              <a:rPr lang="pt-PT" sz="3200" dirty="0" smtClean="0"/>
              <a:t> times</a:t>
            </a:r>
            <a:r>
              <a:rPr lang="pt-PT" dirty="0" smtClean="0"/>
              <a:t>….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5607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89" y="3902411"/>
            <a:ext cx="3553405" cy="266162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7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Past</a:t>
            </a:r>
            <a:r>
              <a:rPr lang="pt-PT" sz="7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  <a:endParaRPr lang="pt-PT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850225" y="1152983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pt-PT" sz="2400" dirty="0" smtClean="0"/>
              <a:t>As </a:t>
            </a:r>
            <a:r>
              <a:rPr lang="pt-PT" sz="2400" dirty="0" err="1" smtClean="0"/>
              <a:t>we</a:t>
            </a:r>
            <a:r>
              <a:rPr lang="pt-PT" sz="2400" dirty="0" smtClean="0"/>
              <a:t> </a:t>
            </a:r>
            <a:r>
              <a:rPr lang="pt-PT" sz="2400" dirty="0" err="1" smtClean="0"/>
              <a:t>know</a:t>
            </a:r>
            <a:r>
              <a:rPr lang="pt-PT" sz="2400" dirty="0" smtClean="0"/>
              <a:t> </a:t>
            </a:r>
            <a:r>
              <a:rPr lang="pt-PT" sz="2400" dirty="0" err="1" smtClean="0"/>
              <a:t>the</a:t>
            </a:r>
            <a:r>
              <a:rPr lang="pt-PT" sz="2400" dirty="0" smtClean="0"/>
              <a:t> light </a:t>
            </a:r>
            <a:r>
              <a:rPr lang="pt-PT" sz="2400" dirty="0" err="1" smtClean="0"/>
              <a:t>was</a:t>
            </a:r>
            <a:r>
              <a:rPr lang="pt-PT" sz="2400" dirty="0" smtClean="0"/>
              <a:t> </a:t>
            </a:r>
            <a:r>
              <a:rPr lang="pt-PT" sz="2400" dirty="0" err="1" smtClean="0"/>
              <a:t>invented</a:t>
            </a:r>
            <a:r>
              <a:rPr lang="pt-PT" sz="2400" dirty="0" smtClean="0"/>
              <a:t> </a:t>
            </a:r>
            <a:r>
              <a:rPr lang="pt-PT" sz="2400" dirty="0" err="1" smtClean="0"/>
              <a:t>by</a:t>
            </a:r>
            <a:r>
              <a:rPr lang="pt-PT" sz="2400" dirty="0" smtClean="0"/>
              <a:t> Thomas Edison IN 1979 </a:t>
            </a:r>
            <a:r>
              <a:rPr lang="pt-PT" sz="2400" dirty="0" err="1" smtClean="0"/>
              <a:t>but</a:t>
            </a:r>
            <a:r>
              <a:rPr lang="pt-PT" sz="2400" dirty="0" smtClean="0"/>
              <a:t> </a:t>
            </a:r>
            <a:r>
              <a:rPr lang="pt-PT" sz="2400" dirty="0" err="1" smtClean="0"/>
              <a:t>we</a:t>
            </a:r>
            <a:r>
              <a:rPr lang="pt-PT" sz="2400" dirty="0" smtClean="0"/>
              <a:t> can </a:t>
            </a:r>
            <a:r>
              <a:rPr lang="pt-PT" sz="2400" dirty="0" err="1" smtClean="0"/>
              <a:t>see</a:t>
            </a:r>
            <a:r>
              <a:rPr lang="pt-PT" sz="2400" dirty="0" smtClean="0"/>
              <a:t> in </a:t>
            </a:r>
            <a:r>
              <a:rPr lang="pt-PT" sz="2400" dirty="0" err="1" smtClean="0"/>
              <a:t>the</a:t>
            </a:r>
            <a:r>
              <a:rPr lang="pt-PT" sz="2400" dirty="0" smtClean="0"/>
              <a:t> </a:t>
            </a:r>
            <a:r>
              <a:rPr lang="pt-PT" sz="2400" dirty="0" err="1" smtClean="0"/>
              <a:t>hieroglyphs</a:t>
            </a:r>
            <a:r>
              <a:rPr lang="pt-PT" sz="2400" dirty="0" smtClean="0"/>
              <a:t> a </a:t>
            </a:r>
            <a:r>
              <a:rPr lang="pt-PT" sz="2400" dirty="0" err="1" smtClean="0"/>
              <a:t>device</a:t>
            </a:r>
            <a:r>
              <a:rPr lang="pt-PT" sz="2400" dirty="0" smtClean="0"/>
              <a:t> similar to </a:t>
            </a:r>
            <a:r>
              <a:rPr lang="pt-PT" sz="2400" dirty="0" err="1" smtClean="0"/>
              <a:t>the</a:t>
            </a:r>
            <a:r>
              <a:rPr lang="pt-PT" sz="2400" dirty="0" smtClean="0"/>
              <a:t> light, </a:t>
            </a:r>
            <a:r>
              <a:rPr lang="pt-PT" sz="2400" dirty="0" err="1" smtClean="0"/>
              <a:t>it</a:t>
            </a:r>
            <a:r>
              <a:rPr lang="pt-PT" sz="2400" dirty="0" smtClean="0"/>
              <a:t> </a:t>
            </a:r>
            <a:r>
              <a:rPr lang="pt-PT" sz="2400" dirty="0" err="1" smtClean="0"/>
              <a:t>was</a:t>
            </a:r>
            <a:r>
              <a:rPr lang="pt-PT" sz="2400" dirty="0" smtClean="0"/>
              <a:t> a light? </a:t>
            </a:r>
            <a:r>
              <a:rPr lang="pt-PT" sz="2400" dirty="0" err="1" smtClean="0"/>
              <a:t>We</a:t>
            </a:r>
            <a:r>
              <a:rPr lang="pt-PT" sz="2400" dirty="0" smtClean="0"/>
              <a:t> </a:t>
            </a:r>
            <a:r>
              <a:rPr lang="pt-PT" sz="2400" dirty="0" err="1" smtClean="0"/>
              <a:t>never</a:t>
            </a:r>
            <a:r>
              <a:rPr lang="pt-PT" sz="2400" dirty="0" smtClean="0"/>
              <a:t> </a:t>
            </a:r>
            <a:r>
              <a:rPr lang="pt-PT" sz="2400" dirty="0" err="1" smtClean="0"/>
              <a:t>know</a:t>
            </a:r>
            <a:r>
              <a:rPr lang="pt-PT" sz="2400" dirty="0" smtClean="0"/>
              <a:t> … </a:t>
            </a:r>
            <a:r>
              <a:rPr lang="pt-PT" sz="2400" dirty="0" err="1" smtClean="0"/>
              <a:t>but</a:t>
            </a:r>
            <a:r>
              <a:rPr lang="pt-PT" sz="2400" dirty="0"/>
              <a:t> </a:t>
            </a:r>
            <a:r>
              <a:rPr lang="pt-PT" sz="2400" dirty="0" err="1" smtClean="0"/>
              <a:t>we</a:t>
            </a:r>
            <a:r>
              <a:rPr lang="pt-PT" sz="2400" dirty="0" smtClean="0"/>
              <a:t> can </a:t>
            </a:r>
            <a:r>
              <a:rPr lang="pt-PT" sz="2400" dirty="0" err="1" smtClean="0"/>
              <a:t>know</a:t>
            </a:r>
            <a:r>
              <a:rPr lang="pt-PT" sz="2400" dirty="0" smtClean="0"/>
              <a:t> a </a:t>
            </a:r>
            <a:r>
              <a:rPr lang="pt-PT" sz="2400" dirty="0" err="1" smtClean="0"/>
              <a:t>thing</a:t>
            </a:r>
            <a:r>
              <a:rPr lang="pt-PT" sz="2400" dirty="0" smtClean="0"/>
              <a:t>, </a:t>
            </a:r>
            <a:r>
              <a:rPr lang="pt-PT" sz="2400" dirty="0" err="1" smtClean="0"/>
              <a:t>the</a:t>
            </a:r>
            <a:r>
              <a:rPr lang="pt-PT" sz="2400" dirty="0" smtClean="0"/>
              <a:t> </a:t>
            </a:r>
            <a:r>
              <a:rPr lang="pt-PT" sz="2400" dirty="0" err="1" smtClean="0"/>
              <a:t>humans</a:t>
            </a:r>
            <a:r>
              <a:rPr lang="pt-PT" sz="2400" dirty="0" smtClean="0"/>
              <a:t> </a:t>
            </a:r>
            <a:r>
              <a:rPr lang="pt-PT" sz="2400" dirty="0" err="1" smtClean="0"/>
              <a:t>would</a:t>
            </a:r>
            <a:r>
              <a:rPr lang="pt-PT" sz="2400" dirty="0" smtClean="0"/>
              <a:t> </a:t>
            </a:r>
            <a:r>
              <a:rPr lang="pt-PT" sz="2400" dirty="0" err="1" smtClean="0"/>
              <a:t>never</a:t>
            </a:r>
            <a:r>
              <a:rPr lang="pt-PT" sz="2400" dirty="0" smtClean="0"/>
              <a:t> stop </a:t>
            </a:r>
            <a:r>
              <a:rPr lang="pt-PT" sz="2400" dirty="0" err="1" smtClean="0"/>
              <a:t>his</a:t>
            </a:r>
            <a:r>
              <a:rPr lang="pt-PT" sz="2400" dirty="0" smtClean="0"/>
              <a:t> </a:t>
            </a:r>
            <a:r>
              <a:rPr lang="pt-PT" sz="2400" dirty="0" err="1" smtClean="0"/>
              <a:t>hunger</a:t>
            </a:r>
            <a:r>
              <a:rPr lang="pt-PT" sz="2400" dirty="0" smtClean="0"/>
              <a:t> </a:t>
            </a:r>
            <a:r>
              <a:rPr lang="pt-PT" sz="2400" dirty="0" err="1" smtClean="0"/>
              <a:t>of</a:t>
            </a:r>
            <a:r>
              <a:rPr lang="pt-PT" sz="2400" dirty="0" smtClean="0"/>
              <a:t> </a:t>
            </a:r>
            <a:r>
              <a:rPr lang="pt-PT" sz="2400" dirty="0" err="1" smtClean="0"/>
              <a:t>developing</a:t>
            </a:r>
            <a:r>
              <a:rPr lang="pt-PT" sz="2400" dirty="0" smtClean="0"/>
              <a:t> </a:t>
            </a:r>
            <a:r>
              <a:rPr lang="pt-PT" sz="2400" dirty="0" err="1" smtClean="0"/>
              <a:t>technology</a:t>
            </a:r>
            <a:r>
              <a:rPr lang="pt-PT" sz="2400" dirty="0" smtClean="0"/>
              <a:t> </a:t>
            </a:r>
            <a:r>
              <a:rPr lang="pt-PT" sz="2400" dirty="0" err="1" smtClean="0"/>
              <a:t>because</a:t>
            </a:r>
            <a:r>
              <a:rPr lang="pt-PT" sz="2400" dirty="0" smtClean="0"/>
              <a:t> </a:t>
            </a:r>
            <a:r>
              <a:rPr lang="pt-PT" sz="2400" dirty="0" err="1" smtClean="0"/>
              <a:t>looking</a:t>
            </a:r>
            <a:r>
              <a:rPr lang="pt-PT" sz="2400" dirty="0" smtClean="0"/>
              <a:t> </a:t>
            </a:r>
            <a:r>
              <a:rPr lang="pt-PT" sz="2400" dirty="0" err="1" smtClean="0"/>
              <a:t>at</a:t>
            </a:r>
            <a:r>
              <a:rPr lang="pt-PT" sz="2400" dirty="0" smtClean="0"/>
              <a:t> </a:t>
            </a:r>
            <a:r>
              <a:rPr lang="pt-PT" sz="2400" dirty="0" err="1" smtClean="0"/>
              <a:t>the</a:t>
            </a:r>
            <a:r>
              <a:rPr lang="pt-PT" sz="2400" dirty="0" smtClean="0"/>
              <a:t> </a:t>
            </a:r>
            <a:r>
              <a:rPr lang="pt-PT" sz="2400" dirty="0" err="1" smtClean="0"/>
              <a:t>past</a:t>
            </a:r>
            <a:r>
              <a:rPr lang="pt-PT" sz="2400" dirty="0" smtClean="0"/>
              <a:t> </a:t>
            </a:r>
            <a:r>
              <a:rPr lang="pt-PT" sz="2400" dirty="0" err="1" smtClean="0"/>
              <a:t>we</a:t>
            </a:r>
            <a:r>
              <a:rPr lang="pt-PT" sz="2400" dirty="0" smtClean="0"/>
              <a:t> </a:t>
            </a:r>
            <a:r>
              <a:rPr lang="pt-PT" sz="2400" dirty="0" err="1" smtClean="0"/>
              <a:t>see</a:t>
            </a:r>
            <a:r>
              <a:rPr lang="pt-PT" sz="2400" dirty="0" smtClean="0"/>
              <a:t> a </a:t>
            </a:r>
            <a:r>
              <a:rPr lang="pt-PT" sz="2400" dirty="0" err="1" smtClean="0"/>
              <a:t>great</a:t>
            </a:r>
            <a:r>
              <a:rPr lang="pt-PT" sz="2400" dirty="0" smtClean="0"/>
              <a:t> </a:t>
            </a:r>
            <a:r>
              <a:rPr lang="pt-PT" sz="2400" dirty="0" err="1" smtClean="0"/>
              <a:t>develop</a:t>
            </a:r>
            <a:r>
              <a:rPr lang="pt-PT" sz="2400" dirty="0" smtClean="0"/>
              <a:t> </a:t>
            </a:r>
            <a:r>
              <a:rPr lang="pt-PT" sz="2400" dirty="0" err="1" smtClean="0"/>
              <a:t>and</a:t>
            </a:r>
            <a:r>
              <a:rPr lang="pt-PT" sz="2400" dirty="0" smtClean="0"/>
              <a:t> </a:t>
            </a:r>
            <a:r>
              <a:rPr lang="pt-PT" sz="2400" dirty="0" err="1" smtClean="0"/>
              <a:t>we</a:t>
            </a:r>
            <a:r>
              <a:rPr lang="pt-PT" sz="2400" dirty="0" smtClean="0"/>
              <a:t> </a:t>
            </a:r>
            <a:r>
              <a:rPr lang="pt-PT" sz="2400" dirty="0" err="1" smtClean="0"/>
              <a:t>need</a:t>
            </a:r>
            <a:r>
              <a:rPr lang="pt-PT" sz="2400" dirty="0" smtClean="0"/>
              <a:t> to </a:t>
            </a:r>
            <a:r>
              <a:rPr lang="pt-PT" sz="2400" dirty="0" err="1" smtClean="0"/>
              <a:t>thank</a:t>
            </a:r>
            <a:r>
              <a:rPr lang="pt-PT" sz="2400" dirty="0" smtClean="0"/>
              <a:t> </a:t>
            </a:r>
            <a:r>
              <a:rPr lang="pt-PT" sz="2400" dirty="0" err="1" smtClean="0"/>
              <a:t>the</a:t>
            </a:r>
            <a:r>
              <a:rPr lang="pt-PT" sz="2400" dirty="0" smtClean="0"/>
              <a:t> </a:t>
            </a:r>
            <a:r>
              <a:rPr lang="pt-PT" sz="2400" dirty="0" err="1" smtClean="0"/>
              <a:t>ancient</a:t>
            </a:r>
            <a:r>
              <a:rPr lang="pt-PT" sz="2400" dirty="0" smtClean="0"/>
              <a:t> </a:t>
            </a:r>
            <a:r>
              <a:rPr lang="pt-PT" sz="2400" dirty="0" err="1" smtClean="0"/>
              <a:t>comunities</a:t>
            </a:r>
            <a:r>
              <a:rPr lang="pt-PT" sz="2400" dirty="0" smtClean="0"/>
              <a:t> for </a:t>
            </a:r>
            <a:r>
              <a:rPr lang="pt-PT" sz="2400" dirty="0" err="1" smtClean="0"/>
              <a:t>there</a:t>
            </a:r>
            <a:r>
              <a:rPr lang="pt-PT" sz="2400" dirty="0" smtClean="0"/>
              <a:t> </a:t>
            </a:r>
            <a:r>
              <a:rPr lang="pt-PT" sz="2400" dirty="0" err="1" smtClean="0"/>
              <a:t>innovative</a:t>
            </a:r>
            <a:r>
              <a:rPr lang="pt-PT" sz="2400" dirty="0" smtClean="0"/>
              <a:t> </a:t>
            </a:r>
            <a:r>
              <a:rPr lang="pt-PT" sz="2400" dirty="0" err="1" smtClean="0"/>
              <a:t>ideas</a:t>
            </a:r>
            <a:r>
              <a:rPr lang="pt-PT" sz="2400" dirty="0"/>
              <a:t>.</a:t>
            </a:r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070" y="4130190"/>
            <a:ext cx="3003325" cy="224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93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7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Present</a:t>
            </a:r>
            <a:r>
              <a:rPr lang="pt-PT" sz="7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  <a:endParaRPr lang="pt-PT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400" dirty="0" smtClean="0"/>
              <a:t>In </a:t>
            </a:r>
            <a:r>
              <a:rPr lang="pt-PT" sz="2400" dirty="0" err="1" smtClean="0"/>
              <a:t>our</a:t>
            </a:r>
            <a:r>
              <a:rPr lang="pt-PT" sz="2400" dirty="0" smtClean="0"/>
              <a:t> </a:t>
            </a:r>
            <a:r>
              <a:rPr lang="pt-PT" sz="2400" dirty="0" err="1" smtClean="0"/>
              <a:t>daily</a:t>
            </a:r>
            <a:r>
              <a:rPr lang="pt-PT" sz="2400" dirty="0" smtClean="0"/>
              <a:t> </a:t>
            </a:r>
            <a:r>
              <a:rPr lang="pt-PT" sz="2400" dirty="0" err="1" smtClean="0"/>
              <a:t>day</a:t>
            </a:r>
            <a:r>
              <a:rPr lang="pt-PT" sz="2400" dirty="0" smtClean="0"/>
              <a:t> </a:t>
            </a:r>
            <a:r>
              <a:rPr lang="pt-PT" sz="2400" dirty="0" err="1" smtClean="0"/>
              <a:t>society</a:t>
            </a:r>
            <a:r>
              <a:rPr lang="pt-PT" sz="2400" dirty="0" smtClean="0"/>
              <a:t>, </a:t>
            </a:r>
            <a:r>
              <a:rPr lang="pt-PT" sz="2400" dirty="0" err="1" smtClean="0"/>
              <a:t>technology</a:t>
            </a:r>
            <a:r>
              <a:rPr lang="pt-PT" sz="2400" dirty="0" smtClean="0"/>
              <a:t> </a:t>
            </a:r>
            <a:r>
              <a:rPr lang="pt-PT" sz="2400" dirty="0" err="1" smtClean="0"/>
              <a:t>is</a:t>
            </a:r>
            <a:r>
              <a:rPr lang="pt-PT" sz="2400" dirty="0" smtClean="0"/>
              <a:t> </a:t>
            </a:r>
            <a:r>
              <a:rPr lang="pt-PT" sz="2400" dirty="0" err="1" smtClean="0"/>
              <a:t>our</a:t>
            </a:r>
            <a:r>
              <a:rPr lang="pt-PT" sz="2400" dirty="0" smtClean="0"/>
              <a:t> leader, </a:t>
            </a:r>
            <a:r>
              <a:rPr lang="pt-PT" sz="2400" dirty="0" err="1" smtClean="0"/>
              <a:t>there</a:t>
            </a:r>
            <a:r>
              <a:rPr lang="pt-PT" sz="2400" dirty="0" smtClean="0"/>
              <a:t> are </a:t>
            </a:r>
            <a:r>
              <a:rPr lang="pt-PT" sz="2400" dirty="0" err="1" smtClean="0"/>
              <a:t>humans</a:t>
            </a:r>
            <a:r>
              <a:rPr lang="pt-PT" sz="2400" dirty="0" smtClean="0"/>
              <a:t> </a:t>
            </a:r>
            <a:r>
              <a:rPr lang="pt-PT" sz="2400" dirty="0" err="1" smtClean="0"/>
              <a:t>that</a:t>
            </a:r>
            <a:r>
              <a:rPr lang="pt-PT" sz="2400" dirty="0" smtClean="0"/>
              <a:t> </a:t>
            </a:r>
            <a:r>
              <a:rPr lang="pt-PT" sz="2400" dirty="0" err="1" smtClean="0"/>
              <a:t>cant</a:t>
            </a:r>
            <a:r>
              <a:rPr lang="pt-PT" sz="2400" dirty="0" smtClean="0"/>
              <a:t> live </a:t>
            </a:r>
            <a:r>
              <a:rPr lang="pt-PT" sz="2400" dirty="0" err="1" smtClean="0"/>
              <a:t>without</a:t>
            </a:r>
            <a:r>
              <a:rPr lang="pt-PT" sz="2400" dirty="0" smtClean="0"/>
              <a:t> </a:t>
            </a:r>
            <a:r>
              <a:rPr lang="pt-PT" sz="2400" dirty="0" err="1" smtClean="0"/>
              <a:t>technology</a:t>
            </a:r>
            <a:r>
              <a:rPr lang="pt-PT" sz="2400" dirty="0"/>
              <a:t> </a:t>
            </a:r>
            <a:r>
              <a:rPr lang="pt-PT" sz="2400" dirty="0" err="1" smtClean="0"/>
              <a:t>they</a:t>
            </a:r>
            <a:r>
              <a:rPr lang="pt-PT" sz="2400" dirty="0" smtClean="0"/>
              <a:t> are </a:t>
            </a:r>
            <a:r>
              <a:rPr lang="pt-PT" sz="2400" dirty="0" err="1" smtClean="0"/>
              <a:t>obesessed</a:t>
            </a:r>
            <a:r>
              <a:rPr lang="pt-PT" sz="2400" dirty="0" smtClean="0"/>
              <a:t> </a:t>
            </a:r>
            <a:r>
              <a:rPr lang="pt-PT" sz="2400" dirty="0" err="1" smtClean="0"/>
              <a:t>with</a:t>
            </a:r>
            <a:r>
              <a:rPr lang="pt-PT" sz="2400" dirty="0" smtClean="0"/>
              <a:t> </a:t>
            </a:r>
            <a:r>
              <a:rPr lang="pt-PT" sz="2400" dirty="0" err="1" smtClean="0"/>
              <a:t>computeres</a:t>
            </a:r>
            <a:r>
              <a:rPr lang="pt-PT" sz="2400" dirty="0" smtClean="0"/>
              <a:t>, </a:t>
            </a:r>
            <a:r>
              <a:rPr lang="pt-PT" sz="2400" dirty="0" err="1" smtClean="0"/>
              <a:t>tablets</a:t>
            </a:r>
            <a:r>
              <a:rPr lang="pt-PT" sz="2400" dirty="0" smtClean="0"/>
              <a:t> </a:t>
            </a:r>
            <a:r>
              <a:rPr lang="pt-PT" sz="2400" dirty="0" err="1" smtClean="0"/>
              <a:t>or</a:t>
            </a:r>
            <a:r>
              <a:rPr lang="pt-PT" sz="2400" dirty="0" smtClean="0"/>
              <a:t> </a:t>
            </a:r>
            <a:r>
              <a:rPr lang="pt-PT" sz="2400" dirty="0" err="1" smtClean="0"/>
              <a:t>other</a:t>
            </a:r>
            <a:r>
              <a:rPr lang="pt-PT" sz="2400" dirty="0" smtClean="0"/>
              <a:t> </a:t>
            </a:r>
            <a:r>
              <a:rPr lang="pt-PT" sz="2400" dirty="0" err="1" smtClean="0"/>
              <a:t>interactive</a:t>
            </a:r>
            <a:r>
              <a:rPr lang="pt-PT" sz="2400" dirty="0" smtClean="0"/>
              <a:t> </a:t>
            </a:r>
            <a:r>
              <a:rPr lang="pt-PT" sz="2400" dirty="0" err="1" smtClean="0"/>
              <a:t>devices</a:t>
            </a:r>
            <a:r>
              <a:rPr lang="pt-PT" sz="2400" dirty="0" smtClean="0"/>
              <a:t>. Look </a:t>
            </a:r>
            <a:r>
              <a:rPr lang="pt-PT" sz="2400" dirty="0" err="1" smtClean="0"/>
              <a:t>into</a:t>
            </a:r>
            <a:r>
              <a:rPr lang="pt-PT" sz="2400" dirty="0" smtClean="0"/>
              <a:t> </a:t>
            </a:r>
            <a:r>
              <a:rPr lang="pt-PT" sz="2400" dirty="0" err="1" smtClean="0"/>
              <a:t>your</a:t>
            </a:r>
            <a:r>
              <a:rPr lang="pt-PT" sz="2400" dirty="0" smtClean="0"/>
              <a:t> </a:t>
            </a:r>
            <a:r>
              <a:rPr lang="pt-PT" sz="2400" dirty="0" err="1" smtClean="0"/>
              <a:t>life</a:t>
            </a:r>
            <a:r>
              <a:rPr lang="pt-PT" sz="2400" dirty="0" smtClean="0"/>
              <a:t> </a:t>
            </a:r>
            <a:r>
              <a:rPr lang="pt-PT" sz="2400" dirty="0" err="1" smtClean="0"/>
              <a:t>and</a:t>
            </a:r>
            <a:r>
              <a:rPr lang="pt-PT" sz="2400" dirty="0" smtClean="0"/>
              <a:t> </a:t>
            </a:r>
            <a:r>
              <a:rPr lang="pt-PT" sz="2400" dirty="0" err="1" smtClean="0"/>
              <a:t>see</a:t>
            </a:r>
            <a:r>
              <a:rPr lang="pt-PT" sz="2400" dirty="0"/>
              <a:t> </a:t>
            </a:r>
            <a:r>
              <a:rPr lang="pt-PT" sz="2400" dirty="0" err="1" smtClean="0"/>
              <a:t>how</a:t>
            </a:r>
            <a:r>
              <a:rPr lang="pt-PT" sz="2400" dirty="0" smtClean="0"/>
              <a:t> </a:t>
            </a:r>
            <a:r>
              <a:rPr lang="pt-PT" sz="2400" dirty="0" err="1" smtClean="0"/>
              <a:t>technologycal</a:t>
            </a:r>
            <a:r>
              <a:rPr lang="pt-PT" sz="2400" dirty="0" smtClean="0"/>
              <a:t> </a:t>
            </a:r>
            <a:r>
              <a:rPr lang="pt-PT" sz="2400" dirty="0" err="1" smtClean="0"/>
              <a:t>it</a:t>
            </a:r>
            <a:r>
              <a:rPr lang="pt-PT" sz="2400" dirty="0" smtClean="0"/>
              <a:t> </a:t>
            </a:r>
            <a:r>
              <a:rPr lang="pt-PT" sz="2400" dirty="0" err="1" smtClean="0"/>
              <a:t>is</a:t>
            </a:r>
            <a:r>
              <a:rPr lang="pt-PT" sz="2400" dirty="0" smtClean="0"/>
              <a:t>, </a:t>
            </a:r>
            <a:r>
              <a:rPr lang="pt-PT" sz="2400" dirty="0" err="1" smtClean="0"/>
              <a:t>you</a:t>
            </a:r>
            <a:r>
              <a:rPr lang="pt-PT" sz="2400" dirty="0" smtClean="0"/>
              <a:t> look </a:t>
            </a:r>
            <a:r>
              <a:rPr lang="pt-PT" sz="2400" dirty="0" err="1" smtClean="0"/>
              <a:t>around</a:t>
            </a:r>
            <a:r>
              <a:rPr lang="pt-PT" sz="2400" dirty="0" smtClean="0"/>
              <a:t> </a:t>
            </a:r>
            <a:r>
              <a:rPr lang="pt-PT" sz="2400" dirty="0" err="1" smtClean="0"/>
              <a:t>and</a:t>
            </a:r>
            <a:r>
              <a:rPr lang="pt-PT" sz="2400" dirty="0" smtClean="0"/>
              <a:t> </a:t>
            </a:r>
            <a:r>
              <a:rPr lang="pt-PT" sz="2400" dirty="0" err="1" smtClean="0"/>
              <a:t>you</a:t>
            </a:r>
            <a:r>
              <a:rPr lang="pt-PT" sz="2400" dirty="0" smtClean="0"/>
              <a:t> </a:t>
            </a:r>
            <a:r>
              <a:rPr lang="pt-PT" sz="2400" dirty="0" err="1" smtClean="0"/>
              <a:t>see</a:t>
            </a:r>
            <a:r>
              <a:rPr lang="pt-PT" sz="2400" dirty="0" smtClean="0"/>
              <a:t> a PC </a:t>
            </a:r>
            <a:r>
              <a:rPr lang="pt-PT" sz="2400" dirty="0" err="1" smtClean="0"/>
              <a:t>or</a:t>
            </a:r>
            <a:r>
              <a:rPr lang="pt-PT" sz="2400" dirty="0" smtClean="0"/>
              <a:t> </a:t>
            </a:r>
            <a:r>
              <a:rPr lang="pt-PT" sz="2400" dirty="0" err="1" smtClean="0"/>
              <a:t>simply</a:t>
            </a:r>
            <a:r>
              <a:rPr lang="pt-PT" sz="2400" dirty="0" smtClean="0"/>
              <a:t> a telefone. </a:t>
            </a:r>
            <a:r>
              <a:rPr lang="pt-PT" sz="2400" dirty="0" err="1" smtClean="0"/>
              <a:t>Life</a:t>
            </a:r>
            <a:r>
              <a:rPr lang="pt-PT" sz="2400" dirty="0" smtClean="0"/>
              <a:t> </a:t>
            </a:r>
            <a:r>
              <a:rPr lang="pt-PT" sz="2400" dirty="0" err="1" smtClean="0"/>
              <a:t>without</a:t>
            </a:r>
            <a:r>
              <a:rPr lang="pt-PT" sz="2400" dirty="0" smtClean="0"/>
              <a:t> </a:t>
            </a:r>
            <a:r>
              <a:rPr lang="pt-PT" sz="2400" dirty="0" err="1" smtClean="0"/>
              <a:t>technology</a:t>
            </a:r>
            <a:r>
              <a:rPr lang="pt-PT" sz="2400" dirty="0" smtClean="0"/>
              <a:t> </a:t>
            </a:r>
            <a:r>
              <a:rPr lang="pt-PT" sz="2400" dirty="0" err="1" smtClean="0"/>
              <a:t>nowadays</a:t>
            </a:r>
            <a:r>
              <a:rPr lang="pt-PT" sz="2400" dirty="0" smtClean="0"/>
              <a:t> </a:t>
            </a:r>
            <a:r>
              <a:rPr lang="pt-PT" sz="2400" dirty="0" err="1" smtClean="0"/>
              <a:t>have</a:t>
            </a:r>
            <a:r>
              <a:rPr lang="pt-PT" sz="2400" dirty="0" smtClean="0"/>
              <a:t> </a:t>
            </a:r>
            <a:r>
              <a:rPr lang="pt-PT" sz="2400" dirty="0" err="1" smtClean="0"/>
              <a:t>now</a:t>
            </a:r>
            <a:r>
              <a:rPr lang="pt-PT" sz="2400" dirty="0" smtClean="0"/>
              <a:t> </a:t>
            </a:r>
            <a:r>
              <a:rPr lang="pt-PT" sz="2400" dirty="0" err="1" smtClean="0"/>
              <a:t>sense</a:t>
            </a:r>
            <a:r>
              <a:rPr lang="pt-PT" sz="2400" dirty="0"/>
              <a:t>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566" y="4460424"/>
            <a:ext cx="3591850" cy="216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04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6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Future:</a:t>
            </a:r>
            <a:endParaRPr lang="pt-PT" sz="6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501374" y="1507007"/>
            <a:ext cx="8946541" cy="4195481"/>
          </a:xfrm>
        </p:spPr>
        <p:txBody>
          <a:bodyPr>
            <a:normAutofit/>
          </a:bodyPr>
          <a:lstStyle/>
          <a:p>
            <a:r>
              <a:rPr lang="pt-PT" sz="2800" dirty="0" smtClean="0"/>
              <a:t>In </a:t>
            </a:r>
            <a:r>
              <a:rPr lang="pt-PT" sz="2800" dirty="0" err="1" smtClean="0"/>
              <a:t>the</a:t>
            </a:r>
            <a:r>
              <a:rPr lang="pt-PT" sz="2800" dirty="0" smtClean="0"/>
              <a:t> </a:t>
            </a:r>
            <a:r>
              <a:rPr lang="pt-PT" sz="2800" dirty="0" err="1" smtClean="0"/>
              <a:t>near</a:t>
            </a:r>
            <a:r>
              <a:rPr lang="pt-PT" sz="2800" dirty="0" smtClean="0"/>
              <a:t> future, i can </a:t>
            </a:r>
            <a:r>
              <a:rPr lang="pt-PT" sz="2800" dirty="0" err="1" smtClean="0"/>
              <a:t>see</a:t>
            </a:r>
            <a:r>
              <a:rPr lang="pt-PT" sz="2800" dirty="0" smtClean="0"/>
              <a:t> a </a:t>
            </a:r>
            <a:r>
              <a:rPr lang="pt-PT" sz="2800" dirty="0" err="1" smtClean="0"/>
              <a:t>evolution</a:t>
            </a:r>
            <a:r>
              <a:rPr lang="pt-PT" sz="2800" dirty="0" smtClean="0"/>
              <a:t> in </a:t>
            </a:r>
            <a:r>
              <a:rPr lang="pt-PT" sz="2800" dirty="0" err="1" smtClean="0"/>
              <a:t>comparation</a:t>
            </a:r>
            <a:r>
              <a:rPr lang="pt-PT" sz="2800" dirty="0" smtClean="0"/>
              <a:t> </a:t>
            </a:r>
            <a:r>
              <a:rPr lang="pt-PT" sz="2800" dirty="0" err="1" smtClean="0"/>
              <a:t>with</a:t>
            </a:r>
            <a:r>
              <a:rPr lang="pt-PT" sz="2800" dirty="0" smtClean="0"/>
              <a:t> </a:t>
            </a:r>
            <a:r>
              <a:rPr lang="pt-PT" sz="2800" dirty="0" err="1" smtClean="0"/>
              <a:t>the</a:t>
            </a:r>
            <a:r>
              <a:rPr lang="pt-PT" sz="2800" dirty="0" smtClean="0"/>
              <a:t> </a:t>
            </a:r>
            <a:r>
              <a:rPr lang="pt-PT" sz="2800" dirty="0" err="1" smtClean="0"/>
              <a:t>life</a:t>
            </a:r>
            <a:r>
              <a:rPr lang="pt-PT" sz="2800" dirty="0" smtClean="0"/>
              <a:t> </a:t>
            </a:r>
            <a:r>
              <a:rPr lang="pt-PT" sz="2800" dirty="0" err="1" smtClean="0"/>
              <a:t>now</a:t>
            </a:r>
            <a:r>
              <a:rPr lang="pt-PT" sz="2800" dirty="0" smtClean="0"/>
              <a:t>. </a:t>
            </a:r>
            <a:r>
              <a:rPr lang="pt-PT" sz="2800" dirty="0" err="1" smtClean="0"/>
              <a:t>You</a:t>
            </a:r>
            <a:r>
              <a:rPr lang="pt-PT" sz="2800" dirty="0" smtClean="0"/>
              <a:t> are </a:t>
            </a:r>
            <a:r>
              <a:rPr lang="pt-PT" sz="2800" dirty="0" err="1" smtClean="0"/>
              <a:t>going</a:t>
            </a:r>
            <a:r>
              <a:rPr lang="pt-PT" sz="2800" dirty="0" smtClean="0"/>
              <a:t> to look </a:t>
            </a:r>
            <a:r>
              <a:rPr lang="pt-PT" sz="2800" dirty="0" err="1" smtClean="0"/>
              <a:t>at</a:t>
            </a:r>
            <a:r>
              <a:rPr lang="pt-PT" sz="2800" dirty="0" smtClean="0"/>
              <a:t> </a:t>
            </a:r>
            <a:r>
              <a:rPr lang="pt-PT" sz="2800" dirty="0" err="1" smtClean="0"/>
              <a:t>the</a:t>
            </a:r>
            <a:r>
              <a:rPr lang="pt-PT" sz="2800" dirty="0" smtClean="0"/>
              <a:t> </a:t>
            </a:r>
            <a:r>
              <a:rPr lang="pt-PT" sz="2800" dirty="0" err="1" smtClean="0"/>
              <a:t>sky</a:t>
            </a:r>
            <a:r>
              <a:rPr lang="pt-PT" sz="2800" dirty="0" smtClean="0"/>
              <a:t> </a:t>
            </a:r>
            <a:r>
              <a:rPr lang="pt-PT" sz="2800" dirty="0" err="1" smtClean="0"/>
              <a:t>and</a:t>
            </a:r>
            <a:r>
              <a:rPr lang="pt-PT" sz="2800" dirty="0" smtClean="0"/>
              <a:t> </a:t>
            </a:r>
            <a:r>
              <a:rPr lang="pt-PT" sz="2800" dirty="0" err="1" smtClean="0"/>
              <a:t>see</a:t>
            </a:r>
            <a:r>
              <a:rPr lang="pt-PT" sz="2800" dirty="0" smtClean="0"/>
              <a:t> </a:t>
            </a:r>
            <a:r>
              <a:rPr lang="pt-PT" sz="2800" dirty="0" err="1" smtClean="0"/>
              <a:t>not</a:t>
            </a:r>
            <a:r>
              <a:rPr lang="pt-PT" sz="2800" dirty="0" smtClean="0"/>
              <a:t> </a:t>
            </a:r>
            <a:r>
              <a:rPr lang="pt-PT" sz="2800" dirty="0" err="1" smtClean="0"/>
              <a:t>only</a:t>
            </a:r>
            <a:r>
              <a:rPr lang="pt-PT" sz="2800" dirty="0" smtClean="0"/>
              <a:t> </a:t>
            </a:r>
            <a:r>
              <a:rPr lang="pt-PT" sz="2800" dirty="0" err="1" smtClean="0"/>
              <a:t>birds</a:t>
            </a:r>
            <a:r>
              <a:rPr lang="pt-PT" sz="2800" dirty="0" smtClean="0"/>
              <a:t> </a:t>
            </a:r>
            <a:r>
              <a:rPr lang="pt-PT" sz="2800" dirty="0" err="1" smtClean="0"/>
              <a:t>and</a:t>
            </a:r>
            <a:r>
              <a:rPr lang="pt-PT" sz="2800" dirty="0" smtClean="0"/>
              <a:t> planes </a:t>
            </a:r>
            <a:r>
              <a:rPr lang="pt-PT" sz="2800" dirty="0" err="1" smtClean="0"/>
              <a:t>flyinh</a:t>
            </a:r>
            <a:r>
              <a:rPr lang="pt-PT" sz="2800" dirty="0" smtClean="0"/>
              <a:t> </a:t>
            </a:r>
            <a:r>
              <a:rPr lang="pt-PT" sz="2800" dirty="0" err="1" smtClean="0"/>
              <a:t>around</a:t>
            </a:r>
            <a:r>
              <a:rPr lang="pt-PT" sz="2800" dirty="0" smtClean="0"/>
              <a:t> </a:t>
            </a:r>
            <a:r>
              <a:rPr lang="pt-PT" sz="2800" dirty="0" err="1" smtClean="0"/>
              <a:t>but</a:t>
            </a:r>
            <a:r>
              <a:rPr lang="pt-PT" sz="2800" dirty="0" smtClean="0"/>
              <a:t> </a:t>
            </a:r>
            <a:r>
              <a:rPr lang="pt-PT" sz="2800" dirty="0" err="1" smtClean="0"/>
              <a:t>you</a:t>
            </a:r>
            <a:r>
              <a:rPr lang="pt-PT" sz="2800" dirty="0" smtClean="0"/>
              <a:t> </a:t>
            </a:r>
            <a:r>
              <a:rPr lang="pt-PT" sz="2800" dirty="0" err="1" smtClean="0"/>
              <a:t>would</a:t>
            </a:r>
            <a:r>
              <a:rPr lang="pt-PT" sz="2800" dirty="0" smtClean="0"/>
              <a:t> </a:t>
            </a:r>
            <a:r>
              <a:rPr lang="pt-PT" sz="2800" dirty="0" err="1" smtClean="0"/>
              <a:t>see</a:t>
            </a:r>
            <a:r>
              <a:rPr lang="pt-PT" sz="2800" dirty="0" smtClean="0"/>
              <a:t> </a:t>
            </a:r>
            <a:r>
              <a:rPr lang="pt-PT" sz="2800" dirty="0" err="1" smtClean="0"/>
              <a:t>cars</a:t>
            </a:r>
            <a:r>
              <a:rPr lang="pt-PT" sz="2800" dirty="0" smtClean="0"/>
              <a:t> </a:t>
            </a:r>
            <a:r>
              <a:rPr lang="pt-PT" sz="2800" dirty="0" err="1" smtClean="0"/>
              <a:t>and</a:t>
            </a:r>
            <a:r>
              <a:rPr lang="pt-PT" sz="2800" dirty="0" smtClean="0"/>
              <a:t> </a:t>
            </a:r>
            <a:r>
              <a:rPr lang="pt-PT" sz="2800" dirty="0" err="1" smtClean="0"/>
              <a:t>even</a:t>
            </a:r>
            <a:r>
              <a:rPr lang="pt-PT" sz="2800" dirty="0" smtClean="0"/>
              <a:t> </a:t>
            </a:r>
            <a:r>
              <a:rPr lang="pt-PT" sz="2800" dirty="0" err="1" smtClean="0"/>
              <a:t>trucks</a:t>
            </a:r>
            <a:r>
              <a:rPr lang="pt-PT" sz="2800" dirty="0" smtClean="0"/>
              <a:t>. </a:t>
            </a:r>
            <a:r>
              <a:rPr lang="pt-PT" sz="2800" dirty="0" err="1" smtClean="0"/>
              <a:t>The</a:t>
            </a:r>
            <a:r>
              <a:rPr lang="pt-PT" sz="2800" dirty="0" smtClean="0"/>
              <a:t> </a:t>
            </a:r>
            <a:r>
              <a:rPr lang="pt-PT" sz="2800" dirty="0" err="1" smtClean="0"/>
              <a:t>life</a:t>
            </a:r>
            <a:r>
              <a:rPr lang="pt-PT" sz="2800" dirty="0" smtClean="0"/>
              <a:t> </a:t>
            </a:r>
            <a:r>
              <a:rPr lang="pt-PT" sz="2800" dirty="0" err="1" smtClean="0"/>
              <a:t>will</a:t>
            </a:r>
            <a:r>
              <a:rPr lang="pt-PT" sz="2800" dirty="0" smtClean="0"/>
              <a:t> </a:t>
            </a:r>
            <a:r>
              <a:rPr lang="pt-PT" sz="2800" dirty="0" err="1" smtClean="0"/>
              <a:t>change</a:t>
            </a:r>
            <a:r>
              <a:rPr lang="pt-PT" sz="2800" dirty="0" smtClean="0"/>
              <a:t> </a:t>
            </a:r>
            <a:r>
              <a:rPr lang="pt-PT" sz="2800" dirty="0" err="1" smtClean="0"/>
              <a:t>hopefully</a:t>
            </a:r>
            <a:r>
              <a:rPr lang="pt-PT" sz="2800" dirty="0" smtClean="0"/>
              <a:t> for </a:t>
            </a:r>
            <a:r>
              <a:rPr lang="pt-PT" sz="2800" dirty="0" err="1" smtClean="0"/>
              <a:t>the</a:t>
            </a:r>
            <a:r>
              <a:rPr lang="pt-PT" sz="2800" dirty="0" smtClean="0"/>
              <a:t> </a:t>
            </a:r>
            <a:r>
              <a:rPr lang="pt-PT" sz="2800" dirty="0" err="1" smtClean="0"/>
              <a:t>best</a:t>
            </a:r>
            <a:r>
              <a:rPr lang="pt-PT" sz="2800" dirty="0" smtClean="0"/>
              <a:t>.</a:t>
            </a:r>
            <a:endParaRPr lang="pt-PT" sz="28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392" y="3923575"/>
            <a:ext cx="3435327" cy="2573179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42" y="4130421"/>
            <a:ext cx="3159176" cy="236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49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ão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45</TotalTime>
  <Words>256</Words>
  <Application>Microsoft Office PowerPoint</Application>
  <PresentationFormat>Ecrã Panorâmico</PresentationFormat>
  <Paragraphs>9</Paragraphs>
  <Slides>5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Ião</vt:lpstr>
      <vt:lpstr>The evolution of technology </vt:lpstr>
      <vt:lpstr>Introduction: </vt:lpstr>
      <vt:lpstr>Past:</vt:lpstr>
      <vt:lpstr>Present:</vt:lpstr>
      <vt:lpstr>Future: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evolution of technology</dc:title>
  <dc:creator>Guilherme Trigo</dc:creator>
  <cp:lastModifiedBy>Guilherme Trigo</cp:lastModifiedBy>
  <cp:revision>5</cp:revision>
  <dcterms:created xsi:type="dcterms:W3CDTF">2014-03-23T18:07:34Z</dcterms:created>
  <dcterms:modified xsi:type="dcterms:W3CDTF">2014-03-23T18:53:07Z</dcterms:modified>
</cp:coreProperties>
</file>